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7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BBF9D9E-3217-44DA-808F-2A5F999964B6}" type="datetimeFigureOut">
              <a:rPr lang="ru-RU" smtClean="0"/>
              <a:t>12.03.2016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75F1D07-4604-4E61-BE5B-92C829AB666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olgagre.ru/index.php/dlya-detej/detskie-podelki/item/555-podelki-iz-kryshek-skazochnye-personazhi" TargetMode="External"/><Relationship Id="rId2" Type="http://schemas.openxmlformats.org/officeDocument/2006/relationships/hyperlink" Target="http://olgagre.ru/index.php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ozon.ru/brand/2419883/" TargetMode="External"/><Relationship Id="rId5" Type="http://schemas.openxmlformats.org/officeDocument/2006/relationships/hyperlink" Target="http://ljubimyj-detskij.ru/zagadki/685-zagadki-o-skazke-krasnaya-shapochka.html" TargetMode="External"/><Relationship Id="rId4" Type="http://schemas.openxmlformats.org/officeDocument/2006/relationships/hyperlink" Target="http://fotka2009.narod.ru/krasnaya_schapochka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5"/>
            <a:ext cx="7772400" cy="936104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Красная Шапочка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149080"/>
            <a:ext cx="6984776" cy="1152128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 smtClean="0"/>
              <a:t>Подготовила: Бебнева Инна Фёдоровна, </a:t>
            </a:r>
          </a:p>
          <a:p>
            <a:r>
              <a:rPr lang="ru-RU" sz="2000" dirty="0" smtClean="0"/>
              <a:t>учитель МБОУ СОШ №1 </a:t>
            </a:r>
          </a:p>
          <a:p>
            <a:r>
              <a:rPr lang="ru-RU" sz="2000" dirty="0" err="1" smtClean="0"/>
              <a:t>г.Ковдора</a:t>
            </a:r>
            <a:r>
              <a:rPr lang="ru-RU" sz="2000" dirty="0" smtClean="0"/>
              <a:t> Мурманской области</a:t>
            </a:r>
          </a:p>
          <a:p>
            <a:r>
              <a:rPr lang="ru-RU" sz="2000" dirty="0" smtClean="0"/>
              <a:t>Март, 2016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263691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Урок технологии, 1-4 класс. </a:t>
            </a:r>
          </a:p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Работа с бумагой и бросовым материалом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89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77768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6. Вырежи Красную Шапочку из фонового листа, оставив вокруг поделки светло-серый контур шириной 2–3 мм.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772816"/>
            <a:ext cx="2897287" cy="40092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854" y="2420888"/>
            <a:ext cx="4752528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8222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792088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2"/>
                </a:solidFill>
              </a:rPr>
              <a:t>Использованы материалы дизайнера Ольги </a:t>
            </a:r>
            <a:r>
              <a:rPr lang="ru-RU" sz="2400" b="1" dirty="0" err="1" smtClean="0">
                <a:solidFill>
                  <a:schemeClr val="accent2"/>
                </a:solidFill>
              </a:rPr>
              <a:t>Гре</a:t>
            </a:r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endParaRPr lang="ru-RU" sz="2400" b="1" dirty="0">
              <a:solidFill>
                <a:schemeClr val="accent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  <a:hlinkClick r:id="rId2"/>
              </a:rPr>
              <a:t>http://</a:t>
            </a:r>
            <a:r>
              <a:rPr lang="en-US" sz="2400" b="1" dirty="0" smtClean="0">
                <a:solidFill>
                  <a:schemeClr val="accent2"/>
                </a:solidFill>
                <a:hlinkClick r:id="rId2"/>
              </a:rPr>
              <a:t>olgagre.ru/index.php</a:t>
            </a:r>
            <a:r>
              <a:rPr lang="ru-RU" sz="2400" b="1" dirty="0" smtClean="0">
                <a:solidFill>
                  <a:schemeClr val="accent2"/>
                </a:solidFill>
              </a:rPr>
              <a:t> - сайт Ольги </a:t>
            </a:r>
            <a:r>
              <a:rPr lang="ru-RU" sz="2400" b="1" dirty="0" err="1" smtClean="0">
                <a:solidFill>
                  <a:schemeClr val="accent2"/>
                </a:solidFill>
              </a:rPr>
              <a:t>Гре</a:t>
            </a:r>
            <a:endParaRPr lang="ru-RU" sz="2400" b="1" dirty="0">
              <a:solidFill>
                <a:schemeClr val="accent2"/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chemeClr val="accent2"/>
                </a:solidFill>
                <a:hlinkClick r:id="rId3"/>
              </a:rPr>
              <a:t>http</a:t>
            </a:r>
            <a:r>
              <a:rPr lang="en-US" sz="2400" b="1" dirty="0">
                <a:solidFill>
                  <a:schemeClr val="accent2"/>
                </a:solidFill>
                <a:hlinkClick r:id="rId3"/>
              </a:rPr>
              <a:t>://</a:t>
            </a:r>
            <a:r>
              <a:rPr lang="en-US" sz="2400" b="1" dirty="0" smtClean="0">
                <a:solidFill>
                  <a:schemeClr val="accent2"/>
                </a:solidFill>
                <a:hlinkClick r:id="rId3"/>
              </a:rPr>
              <a:t>olgagre.ru/index.php/dlya-detej/detskie-podelki/item/555-podelki-iz-kryshek-skazochnye-personazhi</a:t>
            </a:r>
            <a:r>
              <a:rPr lang="ru-RU" sz="2400" b="1" dirty="0" smtClean="0">
                <a:solidFill>
                  <a:schemeClr val="accent2"/>
                </a:solidFill>
              </a:rPr>
              <a:t> - поделки из крышек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hlinkClick r:id="rId4"/>
              </a:rPr>
              <a:t>http://</a:t>
            </a:r>
            <a:r>
              <a:rPr lang="en-US" sz="2400" b="1" dirty="0" smtClean="0">
                <a:solidFill>
                  <a:schemeClr val="accent2"/>
                </a:solidFill>
                <a:hlinkClick r:id="rId4"/>
              </a:rPr>
              <a:t>fotka2009.narod.ru/krasnaya_schapochka.html</a:t>
            </a:r>
            <a:r>
              <a:rPr lang="ru-RU" sz="2400" b="1" dirty="0" smtClean="0">
                <a:solidFill>
                  <a:schemeClr val="accent2"/>
                </a:solidFill>
              </a:rPr>
              <a:t> - клипарт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2"/>
                </a:solidFill>
                <a:hlinkClick r:id="rId5"/>
              </a:rPr>
              <a:t>http://</a:t>
            </a:r>
            <a:r>
              <a:rPr lang="en-US" sz="2400" b="1" dirty="0" smtClean="0">
                <a:solidFill>
                  <a:schemeClr val="accent2"/>
                </a:solidFill>
                <a:hlinkClick r:id="rId5"/>
              </a:rPr>
              <a:t>ljubimyj-detskij.ru/zagadki/685-zagadki-o-skazke-krasnaya-shapochka.html</a:t>
            </a:r>
            <a:r>
              <a:rPr lang="ru-RU" sz="2400" b="1" dirty="0" smtClean="0">
                <a:solidFill>
                  <a:schemeClr val="accent2"/>
                </a:solidFill>
              </a:rPr>
              <a:t> - загадка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hlinkClick r:id="rId6"/>
              </a:rPr>
              <a:t>http://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hlinkClick r:id="rId6"/>
              </a:rPr>
              <a:t>www.ozon.ru/brand/2419883/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  <a:r>
              <a:rPr lang="ru-RU" sz="2400" b="1" dirty="0" err="1" smtClean="0">
                <a:solidFill>
                  <a:schemeClr val="accent1">
                    <a:lumMod val="75000"/>
                  </a:schemeClr>
                </a:solidFill>
              </a:rPr>
              <a:t>О.Гре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. Забавные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животные из крышек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000" b="1" dirty="0" smtClean="0"/>
              <a:t>Забавные </a:t>
            </a:r>
            <a:r>
              <a:rPr lang="ru-RU" sz="2000" b="1" dirty="0"/>
              <a:t>животные из крышек</a:t>
            </a:r>
          </a:p>
          <a:p>
            <a:pPr algn="just"/>
            <a:endParaRPr lang="ru-RU" sz="20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endParaRPr lang="ru-RU" sz="2400" b="1" dirty="0" smtClean="0">
              <a:solidFill>
                <a:schemeClr val="accent2"/>
              </a:solidFill>
            </a:endParaRPr>
          </a:p>
          <a:p>
            <a:pPr algn="ctr"/>
            <a:endParaRPr lang="ru-RU" sz="24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9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Загадка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27584" y="1666526"/>
            <a:ext cx="4608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Волк живёт в лесу большом,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Тропки знает все кругом.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 одной из них идёт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Та, что в сказочке живёт.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Не скажу про цвет панамы,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Что надела дочке мама,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Потому что все детишки</a:t>
            </a:r>
          </a:p>
          <a:p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Знают про неё из книжки.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51820" y="5403447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Красная Шапочка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36096" y="1248481"/>
            <a:ext cx="2857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68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34223"/>
            <a:ext cx="7992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Материалы и инструменты</a:t>
            </a:r>
            <a:endParaRPr lang="ru-RU" sz="4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7808" y="1257248"/>
            <a:ext cx="85324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крышки от пластиковых бутылок: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розовая и салатовая </a:t>
            </a:r>
            <a:endParaRPr lang="ru-RU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артон: 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красный, оранжевый, розовый, зелёный и светло-серый</a:t>
            </a:r>
            <a:endParaRPr lang="ru-RU" sz="20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ластмассовые глазки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5">
                    <a:lumMod val="75000"/>
                  </a:schemeClr>
                </a:solidFill>
              </a:rPr>
              <a:t>г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елеобразный клей «Момент» или </a:t>
            </a:r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</a:rPr>
              <a:t>клей ПВА, салфетка и двусторонний скотч</a:t>
            </a:r>
            <a:endParaRPr lang="ru-RU" sz="2000" i="1" dirty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маленькие маникюрные ножницы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пинцет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sz="2000" b="1" dirty="0" err="1" smtClean="0">
                <a:solidFill>
                  <a:schemeClr val="accent5">
                    <a:lumMod val="75000"/>
                  </a:schemeClr>
                </a:solidFill>
              </a:rPr>
              <a:t>гелевая</a:t>
            </a: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 чёрная ручка</a:t>
            </a:r>
            <a:endParaRPr lang="ru-RU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3068960"/>
            <a:ext cx="2766392" cy="341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775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938779"/>
            <a:ext cx="3960440" cy="4891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H="1">
            <a:off x="5652120" y="1268760"/>
            <a:ext cx="1080120" cy="329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5611" y="3428206"/>
            <a:ext cx="11652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3523" y="4557198"/>
            <a:ext cx="1815133" cy="645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76256" y="938779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расная шапочка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56" y="273820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руки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79129" y="4211796"/>
            <a:ext cx="13092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ноги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907704" y="3695626"/>
            <a:ext cx="1152128" cy="5161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375756" y="1052736"/>
            <a:ext cx="2232248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2051720" y="1988840"/>
            <a:ext cx="2016224" cy="14393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3203848" y="5532962"/>
            <a:ext cx="1080120" cy="2973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V="1">
            <a:off x="1763688" y="4396462"/>
            <a:ext cx="2844316" cy="11207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403648" y="764704"/>
            <a:ext cx="97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чёлка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35596" y="1763524"/>
            <a:ext cx="1116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рукава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860" y="3426169"/>
            <a:ext cx="13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корзинка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5710" y="5460954"/>
            <a:ext cx="13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фартук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48136" y="5829642"/>
            <a:ext cx="1355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ботинки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flipH="1" flipV="1">
            <a:off x="5004048" y="3795501"/>
            <a:ext cx="2166788" cy="185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170836" y="5682884"/>
            <a:ext cx="1505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бретельки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7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548680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1. Розовую и салатовую крышки приклей к листу светло-серой основы картона вплотную друг к другу.</a:t>
            </a:r>
          </a:p>
          <a:p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0750" y="2118340"/>
            <a:ext cx="3810000" cy="381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55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620688"/>
            <a:ext cx="79928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2. Подготовь шаблоны и по ним вырежи из картона красную шапочку, розовые руки и зелёные ноги. Приклей детали на фон: шапочку вплотную к розовой крышке, ноги и руки вплотную к салатовой крышке.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2733063" y="2813011"/>
            <a:ext cx="3521968" cy="31697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607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8488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3. </a:t>
            </a:r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Вырежи оранжевую корзинку, две части зелёной ручки и красное сердечко. Приклей части ручки вплотную к руке девочки, корзинку — под ними, сердечко — на корзинку.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1879" y="2492896"/>
            <a:ext cx="4286250" cy="3686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0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</a:rPr>
              <a:t>4. Вырежи оранжевую чёлку, зелёные рукава и бретельки, красные ботинки и низ фартука. Приклей чёлку на розовую крышку, бретельки и низ фартука — на зелёную крышку, рукава — на руки, ботинки — на ноги.</a:t>
            </a:r>
            <a:endParaRPr lang="ru-RU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875967">
            <a:off x="4228823" y="2946398"/>
            <a:ext cx="3810000" cy="292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775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78120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5. Прикрепи глазки, нарисуй улыбку, обозначь колени и большие пальцы рук.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564904"/>
            <a:ext cx="3810000" cy="3457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78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101</TotalTime>
  <Words>194</Words>
  <Application>Microsoft Office PowerPoint</Application>
  <PresentationFormat>Экран (4:3)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Century Gothic</vt:lpstr>
      <vt:lpstr>Verdana</vt:lpstr>
      <vt:lpstr>Wingdings</vt:lpstr>
      <vt:lpstr>Wingdings 2</vt:lpstr>
      <vt:lpstr>Яркая</vt:lpstr>
      <vt:lpstr>Красная Шапочка</vt:lpstr>
      <vt:lpstr>Загадка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Inna</dc:creator>
  <cp:lastModifiedBy>Inna</cp:lastModifiedBy>
  <cp:revision>16</cp:revision>
  <dcterms:created xsi:type="dcterms:W3CDTF">2015-10-15T12:13:24Z</dcterms:created>
  <dcterms:modified xsi:type="dcterms:W3CDTF">2016-03-12T16:52:31Z</dcterms:modified>
</cp:coreProperties>
</file>